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0367963" cy="129921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235E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980"/>
    <p:restoredTop sz="95179"/>
  </p:normalViewPr>
  <p:slideViewPr>
    <p:cSldViewPr snapToGrid="0" snapToObjects="1">
      <p:cViewPr varScale="1">
        <p:scale>
          <a:sx n="48" d="100"/>
          <a:sy n="48" d="100"/>
        </p:scale>
        <p:origin x="310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" y="6316777"/>
            <a:ext cx="10367961" cy="6675326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s-CL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7700E3B-938D-5845-847A-C89978477A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631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4721E976-1EA3-8A49-B956-501CDFFC27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28051"/>
            <a:ext cx="10367963" cy="1293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691717"/>
            <a:ext cx="8942368" cy="2511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3458545"/>
            <a:ext cx="8942368" cy="8243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12041756"/>
            <a:ext cx="3499188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036811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04" indent="-259204" algn="l" defTabSz="1036811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09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720" kern="1200">
          <a:solidFill>
            <a:schemeClr val="tx1"/>
          </a:solidFill>
          <a:latin typeface="+mn-lt"/>
          <a:ea typeface="+mn-ea"/>
          <a:cs typeface="+mn-cs"/>
        </a:defRPr>
      </a:lvl2pPr>
      <a:lvl3pPr marL="1296014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2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25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6000">
              <a:srgbClr val="9DB4D0"/>
            </a:gs>
            <a:gs pos="74000">
              <a:srgbClr val="7392B3"/>
            </a:gs>
            <a:gs pos="53000">
              <a:schemeClr val="accent5">
                <a:lumMod val="50000"/>
              </a:schemeClr>
            </a:gs>
            <a:gs pos="100000">
              <a:schemeClr val="accent1">
                <a:lumMod val="0"/>
                <a:alpha val="37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44E7DEB5-CBBB-004C-9569-98092BFA1E6A}"/>
              </a:ext>
            </a:extLst>
          </p:cNvPr>
          <p:cNvSpPr/>
          <p:nvPr/>
        </p:nvSpPr>
        <p:spPr>
          <a:xfrm>
            <a:off x="2380256" y="5457378"/>
            <a:ext cx="5607450" cy="469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245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xx-xx-xxx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3B9E8FB-8EDB-0247-B440-4B60F932A516}"/>
              </a:ext>
            </a:extLst>
          </p:cNvPr>
          <p:cNvSpPr txBox="1"/>
          <p:nvPr/>
        </p:nvSpPr>
        <p:spPr>
          <a:xfrm>
            <a:off x="697564" y="1558783"/>
            <a:ext cx="2288960" cy="400110"/>
          </a:xfrm>
          <a:prstGeom prst="rect">
            <a:avLst/>
          </a:prstGeom>
          <a:solidFill>
            <a:srgbClr val="E0235E"/>
          </a:solidFill>
        </p:spPr>
        <p:txBody>
          <a:bodyPr wrap="none" rtlCol="0">
            <a:spAutoFit/>
          </a:bodyPr>
          <a:lstStyle/>
          <a:p>
            <a:r>
              <a:rPr lang="es-CL" sz="2000" dirty="0">
                <a:solidFill>
                  <a:schemeClr val="bg1"/>
                </a:solidFill>
                <a:highlight>
                  <a:srgbClr val="E0235E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533067" y="2068634"/>
            <a:ext cx="525656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4FB3518-116B-5C41-8F5F-CDD56CE72C15}"/>
              </a:ext>
            </a:extLst>
          </p:cNvPr>
          <p:cNvSpPr txBox="1"/>
          <p:nvPr/>
        </p:nvSpPr>
        <p:spPr>
          <a:xfrm>
            <a:off x="2763843" y="3686480"/>
            <a:ext cx="5651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600" dirty="0">
                <a:solidFill>
                  <a:schemeClr val="bg1"/>
                </a:solidFill>
              </a:rPr>
              <a:t>ATACAMA 2024</a:t>
            </a:r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3D3F599D-E836-C943-91AA-9735B95178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C6D5653-7342-C345-A77E-7B46C56D6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250" y="12617447"/>
            <a:ext cx="9725463" cy="29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A17C4205-F128-324A-9917-B1BC08F02424}"/>
              </a:ext>
            </a:extLst>
          </p:cNvPr>
          <p:cNvSpPr/>
          <p:nvPr/>
        </p:nvSpPr>
        <p:spPr>
          <a:xfrm>
            <a:off x="2405216" y="11584651"/>
            <a:ext cx="62206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   </a:t>
            </a:r>
            <a:r>
              <a:rPr lang="es-CL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</a:t>
            </a:r>
          </a:p>
        </p:txBody>
      </p:sp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_ARICAYPARINACOTA_CON FOTO" id="{D441AAB3-72ED-1141-ABD9-8E67E5CCED98}" vid="{14597099-E0E4-0146-B090-9747E5737679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611</TotalTime>
  <Words>19</Words>
  <Application>Microsoft Macintosh PowerPoint</Application>
  <PresentationFormat>Personalizado</PresentationFormat>
  <Paragraphs>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22</cp:revision>
  <dcterms:created xsi:type="dcterms:W3CDTF">2024-09-30T18:42:26Z</dcterms:created>
  <dcterms:modified xsi:type="dcterms:W3CDTF">2024-10-14T21:11:44Z</dcterms:modified>
</cp:coreProperties>
</file>